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9CBA3-5096-4E4C-BBB0-F49446AE9704}" type="datetimeFigureOut">
              <a:rPr lang="en-US" smtClean="0"/>
              <a:t>5/31/23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7336-6346-9246-8653-FDC0D10AC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7336-6346-9246-8653-FDC0D10AC7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5594-1684-CD79-62FC-57FC7BF7C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BF0C4-787B-2452-FBB3-C718923D3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F0B7-80E7-A974-6C7C-DD26BC25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FD11E-8B9C-3897-646E-1DA5EA9F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623-970D-94AC-F356-520AE926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10E1-4266-7A66-2FA4-5F5F4906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22D27-C12F-52C5-CE63-14126CA4A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530B-F3CE-BEFD-B7E2-B15D4E17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78B9-9150-44AE-E99A-D7639DFB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A63A-07EB-2D7E-B427-D6A5AED9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0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162FB-4742-C358-C8EF-37B0D5CB2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BEA3B-3132-A1FB-D221-C6E28FA1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42B6-0AA6-CA2E-5D8F-8F69B33A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C00D4-59B3-E57B-4E2A-F82D90DB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523B-41FE-1434-C667-0B463D2F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4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B2B5-8A85-FF84-9CCE-B44793CC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25B4-AF12-27A0-8DDF-D6E33497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A315C-AB55-C298-BF5A-3AF9F04D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310A4-6A82-6BED-A117-C643B806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836A-480D-AD17-ED68-9F0BEECA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3F76-B4D8-25FD-8FD4-6BBD8ECB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F1135-B9A5-C6EE-1BAE-50B09682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77B9-EDEF-E1C7-6657-2237E3FE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D1103-A8BF-F1A8-3B33-A34331A7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E016-CDE4-AE79-2414-9550962D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5BE4-F3E2-F2AF-B806-3BE071B1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9F90-30EA-143A-1F0B-5C48C9FB1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65F5C-A327-2304-239C-9AB13EDD1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0AAF7-AFCE-A525-682F-D2C2AB1E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D6069-BB3B-792A-13D0-4506E3F9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E9947-8F14-1544-4CBE-A5E54633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4378-4759-2F43-9078-8AE39B62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2D62C-2526-EE65-7043-D8150D9B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15854-DF6C-8F31-544E-D2C3AB0E4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973-A9E5-23A4-76B2-3E73B6E6E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D3592-D7E7-C32A-4C32-4E0B94CD7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B9B2E-84E7-FEB5-2130-F75955E6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39406-F3DF-C38C-F7C1-1DF1D7C9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CB1D7-C497-FCC2-FC03-273237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BD0-2098-39F2-4867-5DA89ED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F5634-3E04-90EF-59D8-C4F916C6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107C-F498-4F08-DD0D-01ACD898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F4E6F-BF6F-C6EC-CFA9-009B49CB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E8122-3FEA-E395-95B4-E8F875EF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13E50-8042-BBFE-0A4E-D1AA4AEF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60F23-9E82-5979-A828-AAE5B241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4AB9-EBFD-C41D-243A-686D5929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0A01-E9E8-FB2C-CB79-B9FF0EE1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5AC8-A4E2-B430-A115-9CC94FDAE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8829C-CE18-5CD7-F91D-AD614514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40D78-130A-FB4E-1B38-B394DAAF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B8EA9-8AB9-0C83-37A2-C8BFF0E3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D580-2B61-5588-FD00-906D499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5C804-70DC-16D7-1F38-00F5E1538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CF633-A224-0946-F658-10B47415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690FE-D83D-879A-1C93-BC1EB501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777BA-9713-6CFC-4B09-2EC67411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00712-8E7D-BE9C-1521-1B62F9E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7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078D3-12AC-0943-F5D6-FB97BD77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FC980-770A-6BE2-6194-95CA55662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C4F2-9970-9AEB-84B0-46614CC49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D6A7-C01F-874D-8F0A-96B42F5316C1}" type="datetimeFigureOut">
              <a:rPr lang="en-US" smtClean="0"/>
              <a:t>5/31/23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35185-3A87-671E-1642-F4DD65DBE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86FBA-76A3-FCFE-2534-779136071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788B57-8B63-2D54-8B4A-490B5BB9003E}"/>
              </a:ext>
            </a:extLst>
          </p:cNvPr>
          <p:cNvSpPr/>
          <p:nvPr/>
        </p:nvSpPr>
        <p:spPr>
          <a:xfrm>
            <a:off x="6968359" y="3076832"/>
            <a:ext cx="4477407" cy="3718481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6C53-C1CC-2F11-1276-311EF865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00" y="135141"/>
            <a:ext cx="3877973" cy="15461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E77081-7DB2-6570-C713-A745F9E059BE}"/>
              </a:ext>
            </a:extLst>
          </p:cNvPr>
          <p:cNvSpPr txBox="1"/>
          <p:nvPr/>
        </p:nvSpPr>
        <p:spPr>
          <a:xfrm>
            <a:off x="8659855" y="2356224"/>
            <a:ext cx="1568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WiFi7 click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1AB3C-0726-6BC3-505E-240D642A5C35}"/>
              </a:ext>
            </a:extLst>
          </p:cNvPr>
          <p:cNvSpPr txBox="1"/>
          <p:nvPr/>
        </p:nvSpPr>
        <p:spPr>
          <a:xfrm>
            <a:off x="6149515" y="1567481"/>
            <a:ext cx="14193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ATECC608B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E29FBB-FB7A-C3BF-1366-F21BAE9190DB}"/>
              </a:ext>
            </a:extLst>
          </p:cNvPr>
          <p:cNvSpPr txBox="1"/>
          <p:nvPr/>
        </p:nvSpPr>
        <p:spPr>
          <a:xfrm>
            <a:off x="1291299" y="1654162"/>
            <a:ext cx="387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Board</a:t>
            </a:r>
          </a:p>
        </p:txBody>
      </p:sp>
      <p:pic>
        <p:nvPicPr>
          <p:cNvPr id="7" name="Picture 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2A046A28-0BB4-C203-7929-ECB78ED2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912" y="198548"/>
            <a:ext cx="1318520" cy="1419349"/>
          </a:xfrm>
          <a:prstGeom prst="rect">
            <a:avLst/>
          </a:prstGeom>
        </p:spPr>
      </p:pic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FEDCFA1-15E1-77B9-8817-289F3D01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950" y="135141"/>
            <a:ext cx="1318520" cy="2229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4C906A-8116-4080-278A-FF5BE255DC42}"/>
              </a:ext>
            </a:extLst>
          </p:cNvPr>
          <p:cNvSpPr txBox="1"/>
          <p:nvPr/>
        </p:nvSpPr>
        <p:spPr>
          <a:xfrm>
            <a:off x="5169273" y="308056"/>
            <a:ext cx="101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D661B-9B8C-4CDD-2305-54C86AEC8E91}"/>
              </a:ext>
            </a:extLst>
          </p:cNvPr>
          <p:cNvSpPr txBox="1"/>
          <p:nvPr/>
        </p:nvSpPr>
        <p:spPr>
          <a:xfrm>
            <a:off x="7601847" y="248962"/>
            <a:ext cx="101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A7B972-B3D0-DD0A-9BE2-02EED8A5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9" y="2183034"/>
            <a:ext cx="3877973" cy="1546161"/>
          </a:xfrm>
          <a:prstGeom prst="rect">
            <a:avLst/>
          </a:prstGeom>
        </p:spPr>
      </p:pic>
      <p:pic>
        <p:nvPicPr>
          <p:cNvPr id="17" name="Picture 1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931D6929-1A0C-19C0-0129-1596F2BC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6058" y="2246440"/>
            <a:ext cx="1318520" cy="14193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797046-225D-1910-8CEB-167A216E2E45}"/>
              </a:ext>
            </a:extLst>
          </p:cNvPr>
          <p:cNvSpPr txBox="1"/>
          <p:nvPr/>
        </p:nvSpPr>
        <p:spPr>
          <a:xfrm>
            <a:off x="1297649" y="3736355"/>
            <a:ext cx="3877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+ ATECC608B TRUST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0219F9-C543-D2A6-5FE1-B1BF0608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50" y="4524377"/>
            <a:ext cx="3877973" cy="1546161"/>
          </a:xfrm>
          <a:prstGeom prst="rect">
            <a:avLst/>
          </a:prstGeom>
        </p:spPr>
      </p:pic>
      <p:pic>
        <p:nvPicPr>
          <p:cNvPr id="21" name="Picture 20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CD7BD361-473D-5BBC-65F8-F1B3E15F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6059" y="4587783"/>
            <a:ext cx="1318520" cy="14193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9C7D88-6728-82C9-C8E2-85932E34D270}"/>
              </a:ext>
            </a:extLst>
          </p:cNvPr>
          <p:cNvSpPr txBox="1"/>
          <p:nvPr/>
        </p:nvSpPr>
        <p:spPr>
          <a:xfrm>
            <a:off x="1103586" y="6087427"/>
            <a:ext cx="4204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+ ATECC608B TRUST + WiFi7 click</a:t>
            </a:r>
          </a:p>
        </p:txBody>
      </p:sp>
      <p:pic>
        <p:nvPicPr>
          <p:cNvPr id="24" name="Picture 2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765C94C-FFC5-D2A0-85F5-66845368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69019" y="4194056"/>
            <a:ext cx="1318520" cy="222974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3D6551-0B1A-C24F-EA14-F869AB3CA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68" y="4780979"/>
            <a:ext cx="1722610" cy="15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Left Arrow 24">
            <a:extLst>
              <a:ext uri="{FF2B5EF4-FFF2-40B4-BE49-F238E27FC236}">
                <a16:creationId xmlns:a16="http://schemas.microsoft.com/office/drawing/2014/main" id="{A266CF13-AF24-FDB1-7CE4-F289E5AAC398}"/>
              </a:ext>
            </a:extLst>
          </p:cNvPr>
          <p:cNvSpPr/>
          <p:nvPr/>
        </p:nvSpPr>
        <p:spPr>
          <a:xfrm>
            <a:off x="5202622" y="4649670"/>
            <a:ext cx="2131044" cy="132343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Bluetooth 5: What is new? - Dignited">
            <a:extLst>
              <a:ext uri="{FF2B5EF4-FFF2-40B4-BE49-F238E27FC236}">
                <a16:creationId xmlns:a16="http://schemas.microsoft.com/office/drawing/2014/main" id="{4DF8FF7C-7CDF-33FE-0D6F-7347C9A7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56" y="4900705"/>
            <a:ext cx="196891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B6A62-E69B-1B32-1658-B502B329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18" y="5675509"/>
            <a:ext cx="1720896" cy="10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y ZigBee 3.0 is the Ultimate Solution for the IoT Webinar">
            <a:extLst>
              <a:ext uri="{FF2B5EF4-FFF2-40B4-BE49-F238E27FC236}">
                <a16:creationId xmlns:a16="http://schemas.microsoft.com/office/drawing/2014/main" id="{F9EE752D-6AB7-2B52-075A-CABE1074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77" y="3235826"/>
            <a:ext cx="1967590" cy="196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plementing Secure Authentication with AWS IoT and Microchip's Trust  Platform | AWS Partner Network (APN) Blog">
            <a:extLst>
              <a:ext uri="{FF2B5EF4-FFF2-40B4-BE49-F238E27FC236}">
                <a16:creationId xmlns:a16="http://schemas.microsoft.com/office/drawing/2014/main" id="{CD34DD9A-C2CF-2B0D-FC18-170B0EAA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33" y="3542129"/>
            <a:ext cx="212708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562C95-FBC6-3B64-C764-FC83EB75EBBA}"/>
              </a:ext>
            </a:extLst>
          </p:cNvPr>
          <p:cNvSpPr/>
          <p:nvPr/>
        </p:nvSpPr>
        <p:spPr>
          <a:xfrm>
            <a:off x="2993570" y="2312122"/>
            <a:ext cx="1461423" cy="13032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5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  <p:bldP spid="23" grpId="0"/>
      <p:bldP spid="25" grpId="0" animBg="1"/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1637527-848B-2498-BA97-85ACB69E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09" y="938050"/>
            <a:ext cx="4165600" cy="54864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8FCB609-88E3-04EF-1AB6-5CAA4AC2A883}"/>
              </a:ext>
            </a:extLst>
          </p:cNvPr>
          <p:cNvSpPr/>
          <p:nvPr/>
        </p:nvSpPr>
        <p:spPr>
          <a:xfrm>
            <a:off x="279376" y="2413261"/>
            <a:ext cx="2286000" cy="872574"/>
          </a:xfrm>
          <a:prstGeom prst="wedgeRectCallout">
            <a:avLst>
              <a:gd name="adj1" fmla="val 80979"/>
              <a:gd name="adj2" fmla="val 140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Remove / Lift </a:t>
            </a: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009D71-8B56-A9F4-E87F-4C956B9D409E}"/>
              </a:ext>
            </a:extLst>
          </p:cNvPr>
          <p:cNvSpPr/>
          <p:nvPr/>
        </p:nvSpPr>
        <p:spPr>
          <a:xfrm>
            <a:off x="3266966" y="3922207"/>
            <a:ext cx="472303" cy="370702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8F67F-41FC-7F44-33CA-77FC9B632DA2}"/>
              </a:ext>
            </a:extLst>
          </p:cNvPr>
          <p:cNvSpPr/>
          <p:nvPr/>
        </p:nvSpPr>
        <p:spPr>
          <a:xfrm>
            <a:off x="6248926" y="3763546"/>
            <a:ext cx="457200" cy="75895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254BA-07C6-3A05-1274-F24C5A750D3B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Hardware Modification #1 (WBZ451 Curiosity)</a:t>
            </a: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0120B49-1B22-6D12-91AA-09F45F65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89076" y="1876754"/>
            <a:ext cx="5197366" cy="38980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46D2BC-122E-FFF5-9383-9F7AC6315E7A}"/>
              </a:ext>
            </a:extLst>
          </p:cNvPr>
          <p:cNvSpPr/>
          <p:nvPr/>
        </p:nvSpPr>
        <p:spPr>
          <a:xfrm>
            <a:off x="9438290" y="4292909"/>
            <a:ext cx="1019503" cy="920222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FEDCFA1-15E1-77B9-8817-289F3D01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30" y="1441764"/>
            <a:ext cx="2640255" cy="44649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FD248C-CF3B-3348-849E-6EF5F5776EB8}"/>
              </a:ext>
            </a:extLst>
          </p:cNvPr>
          <p:cNvSpPr/>
          <p:nvPr/>
        </p:nvSpPr>
        <p:spPr>
          <a:xfrm>
            <a:off x="4792685" y="3534102"/>
            <a:ext cx="472303" cy="2903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CB19C-3CF7-7832-F754-CCF0F5C55191}"/>
              </a:ext>
            </a:extLst>
          </p:cNvPr>
          <p:cNvSpPr/>
          <p:nvPr/>
        </p:nvSpPr>
        <p:spPr>
          <a:xfrm>
            <a:off x="7103527" y="3534102"/>
            <a:ext cx="472303" cy="2903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0C863CF7-F086-1808-6B46-4153FBC66E70}"/>
              </a:ext>
            </a:extLst>
          </p:cNvPr>
          <p:cNvSpPr/>
          <p:nvPr/>
        </p:nvSpPr>
        <p:spPr>
          <a:xfrm>
            <a:off x="1857603" y="1441764"/>
            <a:ext cx="2640255" cy="834079"/>
          </a:xfrm>
          <a:prstGeom prst="wedgeRectCallout">
            <a:avLst>
              <a:gd name="adj1" fmla="val 113879"/>
              <a:gd name="adj2" fmla="val 218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Install jumper wire between NC &amp; 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2D9CBA-17BD-EBD8-DABE-64BF5FD29C2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Hardware Modification #2 (WiFi7 click)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DB1A52-7515-AD01-256D-68E9DC6CE2C8}"/>
              </a:ext>
            </a:extLst>
          </p:cNvPr>
          <p:cNvCxnSpPr>
            <a:cxnSpLocks/>
          </p:cNvCxnSpPr>
          <p:nvPr/>
        </p:nvCxnSpPr>
        <p:spPr>
          <a:xfrm>
            <a:off x="5264988" y="3674230"/>
            <a:ext cx="1838539" cy="0"/>
          </a:xfrm>
          <a:prstGeom prst="straightConnector1">
            <a:avLst/>
          </a:prstGeom>
          <a:ln w="635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3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2A046A28-0BB4-C203-7929-ECB78ED2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2" y="1587110"/>
            <a:ext cx="2645799" cy="2848127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D389D9F-1339-CFF8-07E6-EDC1A5D32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575681"/>
              </p:ext>
            </p:extLst>
          </p:nvPr>
        </p:nvGraphicFramePr>
        <p:xfrm>
          <a:off x="2268616" y="3373995"/>
          <a:ext cx="21151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23">
                  <a:extLst>
                    <a:ext uri="{9D8B030D-6E8A-4147-A177-3AD203B41FA5}">
                      <a16:colId xmlns:a16="http://schemas.microsoft.com/office/drawing/2014/main" val="4093467433"/>
                    </a:ext>
                  </a:extLst>
                </a:gridCol>
                <a:gridCol w="1050882">
                  <a:extLst>
                    <a:ext uri="{9D8B030D-6E8A-4147-A177-3AD203B41FA5}">
                      <a16:colId xmlns:a16="http://schemas.microsoft.com/office/drawing/2014/main" val="39690977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8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5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5699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94E225-3B1A-0541-15E0-4B4BBF1E8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70318"/>
              </p:ext>
            </p:extLst>
          </p:nvPr>
        </p:nvGraphicFramePr>
        <p:xfrm>
          <a:off x="8147482" y="2168488"/>
          <a:ext cx="21151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23">
                  <a:extLst>
                    <a:ext uri="{9D8B030D-6E8A-4147-A177-3AD203B41FA5}">
                      <a16:colId xmlns:a16="http://schemas.microsoft.com/office/drawing/2014/main" val="4093467433"/>
                    </a:ext>
                  </a:extLst>
                </a:gridCol>
                <a:gridCol w="1050882">
                  <a:extLst>
                    <a:ext uri="{9D8B030D-6E8A-4147-A177-3AD203B41FA5}">
                      <a16:colId xmlns:a16="http://schemas.microsoft.com/office/drawing/2014/main" val="39690977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8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5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56992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5646663B-C45F-F9EF-DC1F-7B41FE1697ED}"/>
              </a:ext>
            </a:extLst>
          </p:cNvPr>
          <p:cNvSpPr/>
          <p:nvPr/>
        </p:nvSpPr>
        <p:spPr>
          <a:xfrm>
            <a:off x="4371364" y="3218011"/>
            <a:ext cx="1250960" cy="6839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306B135-A5B8-24D5-A998-A87B8A1F61C4}"/>
              </a:ext>
            </a:extLst>
          </p:cNvPr>
          <p:cNvSpPr/>
          <p:nvPr/>
        </p:nvSpPr>
        <p:spPr>
          <a:xfrm rot="10800000">
            <a:off x="6947071" y="2021733"/>
            <a:ext cx="1212768" cy="6596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726947-32B9-1349-211A-199E945B1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664" y="3248412"/>
            <a:ext cx="139700" cy="482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F148B1-4DD9-5F68-B3AF-39B9FA4F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84" y="2116580"/>
            <a:ext cx="139700" cy="48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738D5-9447-7620-C9A1-F86CFAB8A11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Dip Switch Settings (ATECC608B TRUST)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ED993-7120-019A-7D20-8EA127A594D2}"/>
              </a:ext>
            </a:extLst>
          </p:cNvPr>
          <p:cNvSpPr/>
          <p:nvPr/>
        </p:nvSpPr>
        <p:spPr>
          <a:xfrm>
            <a:off x="5803809" y="3248412"/>
            <a:ext cx="168786" cy="577354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rust&amp;GO Microsoft Azure | Microchip Technology">
            <a:extLst>
              <a:ext uri="{FF2B5EF4-FFF2-40B4-BE49-F238E27FC236}">
                <a16:creationId xmlns:a16="http://schemas.microsoft.com/office/drawing/2014/main" id="{0DD186FA-6FF7-4B59-9B32-7416BBADB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560" y="4502153"/>
            <a:ext cx="2413896" cy="22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72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D5F907-7B9F-7DAC-E5A8-E6987131CA19}"/>
              </a:ext>
            </a:extLst>
          </p:cNvPr>
          <p:cNvGrpSpPr/>
          <p:nvPr/>
        </p:nvGrpSpPr>
        <p:grpSpPr>
          <a:xfrm rot="16200000">
            <a:off x="4157013" y="2369757"/>
            <a:ext cx="3877973" cy="1546161"/>
            <a:chOff x="1297650" y="4524377"/>
            <a:chExt cx="3877973" cy="15461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88FB6D-81B2-A943-1468-C28BAD15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7650" y="4524377"/>
              <a:ext cx="3877973" cy="1546161"/>
            </a:xfrm>
            <a:prstGeom prst="rect">
              <a:avLst/>
            </a:prstGeom>
          </p:spPr>
        </p:pic>
        <p:pic>
          <p:nvPicPr>
            <p:cNvPr id="5" name="Picture 4" descr="A picture containing text, red, electronics, outdoor&#10;&#10;Description automatically generated">
              <a:extLst>
                <a:ext uri="{FF2B5EF4-FFF2-40B4-BE49-F238E27FC236}">
                  <a16:creationId xmlns:a16="http://schemas.microsoft.com/office/drawing/2014/main" id="{23995A00-C641-20CE-FF08-57BDBB4AE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086059" y="4587783"/>
              <a:ext cx="1318520" cy="1419349"/>
            </a:xfrm>
            <a:prstGeom prst="rect">
              <a:avLst/>
            </a:prstGeom>
          </p:spPr>
        </p:pic>
        <p:pic>
          <p:nvPicPr>
            <p:cNvPr id="6" name="Picture 5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C56C4066-D1E2-A387-02F9-8F76C7513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369019" y="4194056"/>
              <a:ext cx="1318520" cy="2229748"/>
            </a:xfrm>
            <a:prstGeom prst="rect">
              <a:avLst/>
            </a:prstGeom>
          </p:spPr>
        </p:pic>
      </p:grp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9705D36F-EA68-501D-C510-D6D1D558EDCA}"/>
              </a:ext>
            </a:extLst>
          </p:cNvPr>
          <p:cNvSpPr/>
          <p:nvPr/>
        </p:nvSpPr>
        <p:spPr>
          <a:xfrm>
            <a:off x="7398189" y="4284104"/>
            <a:ext cx="2286000" cy="872574"/>
          </a:xfrm>
          <a:prstGeom prst="wedgeRectCallout">
            <a:avLst>
              <a:gd name="adj1" fmla="val -101090"/>
              <a:gd name="adj2" fmla="val -130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“RESET”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B15CE83F-4D61-D9F2-EB85-420B4BB8B38D}"/>
              </a:ext>
            </a:extLst>
          </p:cNvPr>
          <p:cNvSpPr/>
          <p:nvPr/>
        </p:nvSpPr>
        <p:spPr>
          <a:xfrm>
            <a:off x="3048548" y="5398637"/>
            <a:ext cx="1944434" cy="872574"/>
          </a:xfrm>
          <a:prstGeom prst="wedgeRectCallout">
            <a:avLst>
              <a:gd name="adj1" fmla="val 97531"/>
              <a:gd name="adj2" fmla="val -2596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“USR-BTN”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D3F556-0162-6D24-D658-356EC5E0B9D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Buttons &amp; LEDs (WBZ451 Curiosity)</a:t>
            </a:r>
          </a:p>
        </p:txBody>
      </p:sp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31B84718-D25F-1EBB-7376-1BD299E662F4}"/>
              </a:ext>
            </a:extLst>
          </p:cNvPr>
          <p:cNvSpPr/>
          <p:nvPr/>
        </p:nvSpPr>
        <p:spPr>
          <a:xfrm>
            <a:off x="7471759" y="1816938"/>
            <a:ext cx="2286000" cy="872574"/>
          </a:xfrm>
          <a:prstGeom prst="wedgeRectCallout">
            <a:avLst>
              <a:gd name="adj1" fmla="val -94653"/>
              <a:gd name="adj2" fmla="val 147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“USER”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LED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77E58A9A-0DC6-9EF1-CC75-14E8080AE074}"/>
              </a:ext>
            </a:extLst>
          </p:cNvPr>
          <p:cNvSpPr/>
          <p:nvPr/>
        </p:nvSpPr>
        <p:spPr>
          <a:xfrm>
            <a:off x="2094031" y="1924481"/>
            <a:ext cx="2286000" cy="872574"/>
          </a:xfrm>
          <a:prstGeom prst="wedgeRectCallout">
            <a:avLst>
              <a:gd name="adj1" fmla="val 98451"/>
              <a:gd name="adj2" fmla="val 157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LED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03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zure-cloud-logo - Wallit">
            <a:extLst>
              <a:ext uri="{FF2B5EF4-FFF2-40B4-BE49-F238E27FC236}">
                <a16:creationId xmlns:a16="http://schemas.microsoft.com/office/drawing/2014/main" id="{6B624EB9-8A60-C6F1-EA2E-C5D0E670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17" y="1898583"/>
            <a:ext cx="5147984" cy="294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651FB72-10BE-E365-F245-B252E5A5B2EA}"/>
              </a:ext>
            </a:extLst>
          </p:cNvPr>
          <p:cNvGrpSpPr/>
          <p:nvPr/>
        </p:nvGrpSpPr>
        <p:grpSpPr>
          <a:xfrm rot="16200000">
            <a:off x="3333792" y="2759578"/>
            <a:ext cx="3877973" cy="1546161"/>
            <a:chOff x="1297650" y="4524377"/>
            <a:chExt cx="3877973" cy="15461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78F632-9BAC-D8B2-9671-4229A7AF2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7650" y="4524377"/>
              <a:ext cx="3877973" cy="1546161"/>
            </a:xfrm>
            <a:prstGeom prst="rect">
              <a:avLst/>
            </a:prstGeom>
          </p:spPr>
        </p:pic>
        <p:pic>
          <p:nvPicPr>
            <p:cNvPr id="18" name="Picture 17" descr="A picture containing text, red, electronics, outdoor&#10;&#10;Description automatically generated">
              <a:extLst>
                <a:ext uri="{FF2B5EF4-FFF2-40B4-BE49-F238E27FC236}">
                  <a16:creationId xmlns:a16="http://schemas.microsoft.com/office/drawing/2014/main" id="{36615867-7BF9-71D9-9F7F-8E0624D0C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086059" y="4587783"/>
              <a:ext cx="1318520" cy="1419349"/>
            </a:xfrm>
            <a:prstGeom prst="rect">
              <a:avLst/>
            </a:prstGeom>
          </p:spPr>
        </p:pic>
        <p:pic>
          <p:nvPicPr>
            <p:cNvPr id="22" name="Picture 21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FEA454C4-659B-BB7C-2276-EFE976D6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69019" y="4194056"/>
              <a:ext cx="1318520" cy="222974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D3F556-0162-6D24-D658-356EC5E0B9D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BLE-to-Cloud Bridge</a:t>
            </a:r>
          </a:p>
        </p:txBody>
      </p:sp>
      <p:pic>
        <p:nvPicPr>
          <p:cNvPr id="1026" name="Picture 2" descr="Smartphone - Free technology icons">
            <a:extLst>
              <a:ext uri="{FF2B5EF4-FFF2-40B4-BE49-F238E27FC236}">
                <a16:creationId xmlns:a16="http://schemas.microsoft.com/office/drawing/2014/main" id="{D453D6AA-EEF9-1340-3FB7-E360A11D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9405"/>
            <a:ext cx="2420883" cy="24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D06C7B23-EDF3-1211-F645-DF34C13FE58C}"/>
              </a:ext>
            </a:extLst>
          </p:cNvPr>
          <p:cNvSpPr/>
          <p:nvPr/>
        </p:nvSpPr>
        <p:spPr>
          <a:xfrm>
            <a:off x="6045859" y="2917804"/>
            <a:ext cx="2803871" cy="122971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27D4B079-D689-2208-B796-958D5547B445}"/>
              </a:ext>
            </a:extLst>
          </p:cNvPr>
          <p:cNvSpPr/>
          <p:nvPr/>
        </p:nvSpPr>
        <p:spPr>
          <a:xfrm>
            <a:off x="1886382" y="2917804"/>
            <a:ext cx="2596055" cy="122971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5531FC29-3AFE-DCBF-3C4D-D7F7FB78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97" y="3245430"/>
            <a:ext cx="987769" cy="5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luetooth 5: What is new? - Dignited">
            <a:extLst>
              <a:ext uri="{FF2B5EF4-FFF2-40B4-BE49-F238E27FC236}">
                <a16:creationId xmlns:a16="http://schemas.microsoft.com/office/drawing/2014/main" id="{B293EF07-DB5D-81CA-EB14-B855D98A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953" y="2967580"/>
            <a:ext cx="196891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98</Words>
  <Application>Microsoft Macintosh PowerPoint</Application>
  <PresentationFormat>Widescreen</PresentationFormat>
  <Paragraphs>37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16</cp:revision>
  <dcterms:created xsi:type="dcterms:W3CDTF">2022-12-27T00:01:31Z</dcterms:created>
  <dcterms:modified xsi:type="dcterms:W3CDTF">2023-05-31T17:19:28Z</dcterms:modified>
</cp:coreProperties>
</file>